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aYkyA6SNaVeaS5426F+Y7n7PU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D6CC39F-044F-4152-9CA5-8DBA261BF6B9}">
  <a:tblStyle styleId="{0D6CC39F-044F-4152-9CA5-8DBA261BF6B9}" styleName="Table_0"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DEDED"/>
          </a:solidFill>
        </a:fill>
      </a:tcStyle>
    </a:wholeTbl>
    <a:band1H>
      <a:tcTxStyle b="off" i="off"/>
      <a:tcStyle>
        <a:tcBdr/>
        <a:fill>
          <a:solidFill>
            <a:srgbClr val="DADAD8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ADAD8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/>
        <a:fill>
          <a:solidFill>
            <a:srgbClr val="8C8D86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/>
        <a:fill>
          <a:solidFill>
            <a:srgbClr val="8C8D86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8C8D86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8C8D8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731b708b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e731b708b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731b708b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e731b708b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731b708b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e731b708b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731b708be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e731b708be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731b708b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e731b708b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731b708be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e731b708be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731b708b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e731b708b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731b708b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e731b708b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b848e396f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b848e396f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731b708b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e731b708b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731b708b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e731b708b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731b708b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731b708b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731b708b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e731b708b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731b708b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e731b708b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731b708b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e731b708be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731b708be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e731b708be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71c89fabc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e71c89fabc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7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3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64;p34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5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Google Shape;68;p3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3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" name="Google Shape;75;p3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37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" name="Google Shape;80;p3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37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37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9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body" idx="1"/>
          </p:nvPr>
        </p:nvSpPr>
        <p:spPr>
          <a:xfrm>
            <a:off x="802386" y="1645920"/>
            <a:ext cx="35664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Char char="●"/>
              <a:defRPr sz="1500"/>
            </a:lvl1pPr>
            <a:lvl2pPr marL="914400" lvl="1" indent="-2984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  <a:defRPr sz="1400"/>
            </a:lvl2pPr>
            <a:lvl3pPr marL="1371600" lvl="2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 sz="1200"/>
            </a:lvl3pPr>
            <a:lvl4pPr marL="1828800" lvl="3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 sz="1200"/>
            </a:lvl4pPr>
            <a:lvl5pPr marL="2286000" lvl="4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 sz="1200"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■"/>
              <a:defRPr sz="1400"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400"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○"/>
              <a:defRPr sz="1400"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100"/>
              <a:buChar char="■"/>
              <a:defRPr sz="1400"/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body" idx="2"/>
          </p:nvPr>
        </p:nvSpPr>
        <p:spPr>
          <a:xfrm>
            <a:off x="4773168" y="1645920"/>
            <a:ext cx="35664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Char char="●"/>
              <a:defRPr sz="1500"/>
            </a:lvl1pPr>
            <a:lvl2pPr marL="914400" lvl="1" indent="-2984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  <a:defRPr sz="1400"/>
            </a:lvl2pPr>
            <a:lvl3pPr marL="1371600" lvl="2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■"/>
              <a:defRPr sz="1200"/>
            </a:lvl3pPr>
            <a:lvl4pPr marL="1828800" lvl="3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 sz="1200"/>
            </a:lvl4pPr>
            <a:lvl5pPr marL="2286000" lvl="4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○"/>
              <a:defRPr sz="1200"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■"/>
              <a:defRPr sz="1400"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400"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○"/>
              <a:defRPr sz="1400"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100"/>
              <a:buChar char="■"/>
              <a:defRPr sz="1400"/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39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29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19;p2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2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e4dcf92bd4_0_134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ge4dcf92bd4_0_134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ge4dcf92bd4_0_134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7" name="Google Shape;27;ge4dcf92bd4_0_134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30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" name="Google Shape;43;p3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31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" name="Google Shape;48;p3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" name="Google Shape;49;p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3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dirty="0" smtClean="0"/>
              <a:t>KRISHKAM EXPORTS</a:t>
            </a:r>
            <a:br>
              <a:rPr lang="en" dirty="0" smtClean="0"/>
            </a:br>
            <a:r>
              <a:rPr lang="en" dirty="0" smtClean="0"/>
              <a:t>WOMENSWEAR</a:t>
            </a:r>
            <a:endParaRPr/>
          </a:p>
        </p:txBody>
      </p:sp>
      <p:sp>
        <p:nvSpPr>
          <p:cNvPr id="98" name="Google Shape;98;p1"/>
          <p:cNvSpPr txBox="1">
            <a:spLocks noGrp="1"/>
          </p:cNvSpPr>
          <p:nvPr>
            <p:ph type="subTitle" idx="1"/>
          </p:nvPr>
        </p:nvSpPr>
        <p:spPr>
          <a:xfrm>
            <a:off x="2447917" y="195090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WESTERN &amp; </a:t>
            </a:r>
            <a:r>
              <a:rPr lang="en" dirty="0" smtClean="0"/>
              <a:t>ETHNIC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e731b708be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6000" y="684625"/>
            <a:ext cx="2531675" cy="281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e731b708be_0_7"/>
          <p:cNvSpPr txBox="1"/>
          <p:nvPr/>
        </p:nvSpPr>
        <p:spPr>
          <a:xfrm>
            <a:off x="719075" y="286775"/>
            <a:ext cx="1673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"/>
              <a:buFont typeface="Arial"/>
              <a:buNone/>
            </a:pPr>
            <a:r>
              <a:rPr lang="en" sz="10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WOMENS SHIRTS</a:t>
            </a:r>
            <a:endParaRPr sz="103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ge731b708be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9425" y="684625"/>
            <a:ext cx="2075876" cy="29007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5" name="Google Shape;185;ge731b708be_0_7"/>
          <p:cNvGraphicFramePr/>
          <p:nvPr/>
        </p:nvGraphicFramePr>
        <p:xfrm>
          <a:off x="5544612" y="3659405"/>
          <a:ext cx="3462800" cy="101370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288025"/>
                <a:gridCol w="2174775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KE-015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Womens shirt printed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100% viscose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86" name="Google Shape;186;ge731b708be_0_7"/>
          <p:cNvGraphicFramePr/>
          <p:nvPr/>
        </p:nvGraphicFramePr>
        <p:xfrm>
          <a:off x="2080450" y="3659405"/>
          <a:ext cx="3462800" cy="101370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288025"/>
                <a:gridCol w="2174775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KE-014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Womens shirt solid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100% polyester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87" name="Google Shape;187;ge731b708be_0_7"/>
          <p:cNvPicPr preferRelativeResize="0"/>
          <p:nvPr/>
        </p:nvPicPr>
        <p:blipFill rotWithShape="1">
          <a:blip r:embed="rId5">
            <a:alphaModFix/>
          </a:blip>
          <a:srcRect t="5078" r="11087"/>
          <a:stretch/>
        </p:blipFill>
        <p:spPr>
          <a:xfrm>
            <a:off x="5331135" y="2176738"/>
            <a:ext cx="956175" cy="1408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e731b708be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5775" y="670850"/>
            <a:ext cx="2429651" cy="327777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e731b708be_0_14"/>
          <p:cNvSpPr txBox="1"/>
          <p:nvPr/>
        </p:nvSpPr>
        <p:spPr>
          <a:xfrm>
            <a:off x="719075" y="286775"/>
            <a:ext cx="1673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"/>
              <a:buFont typeface="Arial"/>
              <a:buNone/>
            </a:pPr>
            <a:r>
              <a:rPr lang="en" sz="10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WOMENS SHIRTS</a:t>
            </a:r>
            <a:endParaRPr sz="103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4" name="Google Shape;194;ge731b708be_0_14"/>
          <p:cNvGraphicFramePr/>
          <p:nvPr/>
        </p:nvGraphicFramePr>
        <p:xfrm>
          <a:off x="5274237" y="3487355"/>
          <a:ext cx="3462800" cy="101370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288025"/>
                <a:gridCol w="2174775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KE-016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Womens shirt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100% viscose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95" name="Google Shape;195;ge731b708be_0_14"/>
          <p:cNvPicPr preferRelativeResize="0"/>
          <p:nvPr/>
        </p:nvPicPr>
        <p:blipFill rotWithShape="1">
          <a:blip r:embed="rId4">
            <a:alphaModFix/>
          </a:blip>
          <a:srcRect l="6910" t="12313" r="67282" b="25021"/>
          <a:stretch/>
        </p:blipFill>
        <p:spPr>
          <a:xfrm>
            <a:off x="5506050" y="670850"/>
            <a:ext cx="1209477" cy="151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731b708be_0_29"/>
          <p:cNvSpPr txBox="1"/>
          <p:nvPr/>
        </p:nvSpPr>
        <p:spPr>
          <a:xfrm>
            <a:off x="719075" y="286775"/>
            <a:ext cx="1673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"/>
              <a:buFont typeface="Arial"/>
              <a:buNone/>
            </a:pPr>
            <a:r>
              <a:rPr lang="en" sz="10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WOMENS TOPS</a:t>
            </a:r>
            <a:endParaRPr sz="103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ge731b708be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9450" y="692521"/>
            <a:ext cx="2750976" cy="2888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e731b708be_0_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0850" y="692525"/>
            <a:ext cx="2412351" cy="28881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3" name="Google Shape;203;ge731b708be_0_29"/>
          <p:cNvGraphicFramePr/>
          <p:nvPr/>
        </p:nvGraphicFramePr>
        <p:xfrm>
          <a:off x="3655987" y="3636130"/>
          <a:ext cx="3462800" cy="101370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288025"/>
                <a:gridCol w="2174775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KE-017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Belt dress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100% polyester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04" name="Google Shape;204;ge731b708be_0_29"/>
          <p:cNvPicPr preferRelativeResize="0"/>
          <p:nvPr/>
        </p:nvPicPr>
        <p:blipFill rotWithShape="1">
          <a:blip r:embed="rId5">
            <a:alphaModFix/>
          </a:blip>
          <a:srcRect r="43010"/>
          <a:stretch/>
        </p:blipFill>
        <p:spPr>
          <a:xfrm>
            <a:off x="1203972" y="2037250"/>
            <a:ext cx="1069701" cy="154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e731b708be_0_29"/>
          <p:cNvPicPr preferRelativeResize="0"/>
          <p:nvPr/>
        </p:nvPicPr>
        <p:blipFill rotWithShape="1">
          <a:blip r:embed="rId6">
            <a:alphaModFix/>
          </a:blip>
          <a:srcRect t="4120" r="8792" b="5520"/>
          <a:stretch/>
        </p:blipFill>
        <p:spPr>
          <a:xfrm>
            <a:off x="1203975" y="624350"/>
            <a:ext cx="1069688" cy="14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e731b708be_0_29"/>
          <p:cNvPicPr preferRelativeResize="0"/>
          <p:nvPr/>
        </p:nvPicPr>
        <p:blipFill rotWithShape="1">
          <a:blip r:embed="rId7">
            <a:alphaModFix/>
          </a:blip>
          <a:srcRect l="14862" t="9084" r="7158" b="8400"/>
          <a:stretch/>
        </p:blipFill>
        <p:spPr>
          <a:xfrm>
            <a:off x="1203977" y="3580675"/>
            <a:ext cx="1069700" cy="138362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e731b708be_0_29"/>
          <p:cNvSpPr txBox="1"/>
          <p:nvPr/>
        </p:nvSpPr>
        <p:spPr>
          <a:xfrm>
            <a:off x="7464325" y="3742763"/>
            <a:ext cx="1229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Comments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" sz="1000"/>
              <a:t>Belt in contrast color fabric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e731b708be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0175" y="638562"/>
            <a:ext cx="2229401" cy="386637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e731b708be_0_80"/>
          <p:cNvSpPr txBox="1"/>
          <p:nvPr/>
        </p:nvSpPr>
        <p:spPr>
          <a:xfrm>
            <a:off x="719075" y="286775"/>
            <a:ext cx="1673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"/>
              <a:buFont typeface="Arial"/>
              <a:buNone/>
            </a:pPr>
            <a:r>
              <a:rPr lang="en" sz="10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WOMENS DRESSES</a:t>
            </a:r>
            <a:endParaRPr sz="103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4" name="Google Shape;214;ge731b708be_0_80"/>
          <p:cNvGraphicFramePr/>
          <p:nvPr/>
        </p:nvGraphicFramePr>
        <p:xfrm>
          <a:off x="5104587" y="3287080"/>
          <a:ext cx="3462800" cy="101370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288025"/>
                <a:gridCol w="2174775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KE-018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Button dress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 viscose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15" name="Google Shape;215;ge731b708be_0_80"/>
          <p:cNvPicPr preferRelativeResize="0"/>
          <p:nvPr/>
        </p:nvPicPr>
        <p:blipFill rotWithShape="1">
          <a:blip r:embed="rId4">
            <a:alphaModFix/>
          </a:blip>
          <a:srcRect l="19601" t="5419"/>
          <a:stretch/>
        </p:blipFill>
        <p:spPr>
          <a:xfrm>
            <a:off x="5230775" y="638550"/>
            <a:ext cx="1161825" cy="15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e731b708be_0_80"/>
          <p:cNvPicPr preferRelativeResize="0"/>
          <p:nvPr/>
        </p:nvPicPr>
        <p:blipFill rotWithShape="1">
          <a:blip r:embed="rId5">
            <a:alphaModFix/>
          </a:blip>
          <a:srcRect l="36052" t="10831" r="6347" b="6298"/>
          <a:stretch/>
        </p:blipFill>
        <p:spPr>
          <a:xfrm>
            <a:off x="6392600" y="638550"/>
            <a:ext cx="1119424" cy="150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ge731b708be_0_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4050" y="461900"/>
            <a:ext cx="2150351" cy="313348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e731b708be_0_87"/>
          <p:cNvSpPr txBox="1"/>
          <p:nvPr/>
        </p:nvSpPr>
        <p:spPr>
          <a:xfrm>
            <a:off x="719075" y="286775"/>
            <a:ext cx="1673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"/>
              <a:buFont typeface="Arial"/>
              <a:buNone/>
            </a:pPr>
            <a:r>
              <a:rPr lang="en" sz="10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WOMENS BOTTOMS</a:t>
            </a:r>
            <a:endParaRPr sz="103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ge731b708be_0_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0963" y="1058750"/>
            <a:ext cx="2376598" cy="17835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4" name="Google Shape;224;ge731b708be_0_87"/>
          <p:cNvGraphicFramePr/>
          <p:nvPr/>
        </p:nvGraphicFramePr>
        <p:xfrm>
          <a:off x="5987662" y="3656130"/>
          <a:ext cx="3003950" cy="1023875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117350"/>
                <a:gridCol w="1886600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KE-020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83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Solid jeggings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95% polyester 5% spandex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25" name="Google Shape;225;ge731b708be_0_87"/>
          <p:cNvGraphicFramePr/>
          <p:nvPr/>
        </p:nvGraphicFramePr>
        <p:xfrm>
          <a:off x="1469137" y="3696405"/>
          <a:ext cx="3462800" cy="101370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288025"/>
                <a:gridCol w="2174775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KE-019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Printed jeggings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95% polyester 5% spandex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26" name="Google Shape;226;ge731b708be_0_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0875" y="461898"/>
            <a:ext cx="1906351" cy="320732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e731b708be_0_87"/>
          <p:cNvSpPr txBox="1"/>
          <p:nvPr/>
        </p:nvSpPr>
        <p:spPr>
          <a:xfrm>
            <a:off x="139300" y="3844813"/>
            <a:ext cx="1229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Comments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Styles can be converted into capris too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e731b708be_0_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8325" y="522700"/>
            <a:ext cx="2158524" cy="320732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e731b708be_0_95"/>
          <p:cNvSpPr txBox="1"/>
          <p:nvPr/>
        </p:nvSpPr>
        <p:spPr>
          <a:xfrm>
            <a:off x="719075" y="286775"/>
            <a:ext cx="1673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"/>
              <a:buFont typeface="Arial"/>
              <a:buNone/>
            </a:pPr>
            <a:r>
              <a:rPr lang="en" sz="10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WOMENS PAJAMAS</a:t>
            </a:r>
            <a:endParaRPr sz="103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ge731b708be_0_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5300" y="494725"/>
            <a:ext cx="2158525" cy="31453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5" name="Google Shape;235;ge731b708be_0_95"/>
          <p:cNvGraphicFramePr/>
          <p:nvPr/>
        </p:nvGraphicFramePr>
        <p:xfrm>
          <a:off x="5334800" y="3671830"/>
          <a:ext cx="3462800" cy="101370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288025"/>
                <a:gridCol w="2174775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KE-021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Straight pajama</a:t>
                      </a: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100% polyester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36" name="Google Shape;236;ge731b708be_0_95"/>
          <p:cNvGraphicFramePr/>
          <p:nvPr/>
        </p:nvGraphicFramePr>
        <p:xfrm>
          <a:off x="1872012" y="3671830"/>
          <a:ext cx="3462800" cy="101370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288025"/>
                <a:gridCol w="2174775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KE-020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Flared pajama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65% cotton 35% polyester s/j 140 GSM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37" name="Google Shape;237;ge731b708be_0_95"/>
          <p:cNvSpPr txBox="1"/>
          <p:nvPr/>
        </p:nvSpPr>
        <p:spPr>
          <a:xfrm>
            <a:off x="215500" y="3844813"/>
            <a:ext cx="1229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Comments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Styles can be converted into capris too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ge731b708be_0_95"/>
          <p:cNvPicPr preferRelativeResize="0"/>
          <p:nvPr/>
        </p:nvPicPr>
        <p:blipFill rotWithShape="1">
          <a:blip r:embed="rId5">
            <a:alphaModFix/>
          </a:blip>
          <a:srcRect r="13299"/>
          <a:stretch/>
        </p:blipFill>
        <p:spPr>
          <a:xfrm>
            <a:off x="1487950" y="2227250"/>
            <a:ext cx="1008626" cy="141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e731b708be_0_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87950" y="814375"/>
            <a:ext cx="1008625" cy="141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e731b708be_0_9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74298" y="2220550"/>
            <a:ext cx="1069699" cy="142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e731b708be_0_95"/>
          <p:cNvPicPr preferRelativeResize="0"/>
          <p:nvPr/>
        </p:nvPicPr>
        <p:blipFill rotWithShape="1">
          <a:blip r:embed="rId8">
            <a:alphaModFix/>
          </a:blip>
          <a:srcRect l="6542" b="22275"/>
          <a:stretch/>
        </p:blipFill>
        <p:spPr>
          <a:xfrm rot="-5400000">
            <a:off x="7868388" y="1095913"/>
            <a:ext cx="1407524" cy="8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ge731b708be_0_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1075" y="1133075"/>
            <a:ext cx="2755452" cy="218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e731b708be_0_109"/>
          <p:cNvSpPr txBox="1"/>
          <p:nvPr/>
        </p:nvSpPr>
        <p:spPr>
          <a:xfrm>
            <a:off x="719075" y="286775"/>
            <a:ext cx="1673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"/>
              <a:buFont typeface="Arial"/>
              <a:buNone/>
            </a:pPr>
            <a:r>
              <a:rPr lang="en" sz="10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WOMENS SHORTS</a:t>
            </a:r>
            <a:endParaRPr sz="103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8" name="Google Shape;248;ge731b708be_0_109"/>
          <p:cNvGraphicFramePr/>
          <p:nvPr/>
        </p:nvGraphicFramePr>
        <p:xfrm>
          <a:off x="2113962" y="3685755"/>
          <a:ext cx="3462800" cy="101370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288025"/>
                <a:gridCol w="2174775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KE-022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Knit shorts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65% cotton 35% polyester s/j 140 GSM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49" name="Google Shape;249;ge731b708be_0_109"/>
          <p:cNvGraphicFramePr/>
          <p:nvPr/>
        </p:nvGraphicFramePr>
        <p:xfrm>
          <a:off x="5605012" y="3676755"/>
          <a:ext cx="3462800" cy="101370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288025"/>
                <a:gridCol w="2174775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KE-023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Woven shorts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100% viscose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50" name="Google Shape;250;ge731b708be_0_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7527" y="1125952"/>
            <a:ext cx="2178550" cy="232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e731b708be_0_109"/>
          <p:cNvPicPr preferRelativeResize="0"/>
          <p:nvPr/>
        </p:nvPicPr>
        <p:blipFill rotWithShape="1">
          <a:blip r:embed="rId5">
            <a:alphaModFix/>
          </a:blip>
          <a:srcRect l="17884"/>
          <a:stretch/>
        </p:blipFill>
        <p:spPr>
          <a:xfrm>
            <a:off x="7905975" y="2033339"/>
            <a:ext cx="1161825" cy="141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e731b708be_0_109"/>
          <p:cNvPicPr preferRelativeResize="0"/>
          <p:nvPr/>
        </p:nvPicPr>
        <p:blipFill rotWithShape="1">
          <a:blip r:embed="rId6">
            <a:alphaModFix/>
          </a:blip>
          <a:srcRect l="37975" t="17577" r="45008" b="37775"/>
          <a:stretch/>
        </p:blipFill>
        <p:spPr>
          <a:xfrm>
            <a:off x="1219575" y="1856351"/>
            <a:ext cx="1069701" cy="1430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731b708be_1_0"/>
          <p:cNvSpPr txBox="1"/>
          <p:nvPr/>
        </p:nvSpPr>
        <p:spPr>
          <a:xfrm>
            <a:off x="719075" y="286775"/>
            <a:ext cx="2018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"/>
              <a:buFont typeface="Arial"/>
              <a:buNone/>
            </a:pPr>
            <a:r>
              <a:rPr lang="en" sz="10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WOMENS NIGHTY</a:t>
            </a:r>
            <a:endParaRPr sz="103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8" name="Google Shape;258;ge731b708be_1_0"/>
          <p:cNvGraphicFramePr/>
          <p:nvPr/>
        </p:nvGraphicFramePr>
        <p:xfrm>
          <a:off x="5076762" y="3422255"/>
          <a:ext cx="3462800" cy="101370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288025"/>
                <a:gridCol w="2174775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KE-024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Knit nighty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65% cotton 35% polyester s/j 140 GSM</a:t>
                      </a: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59" name="Google Shape;259;ge731b708b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238" y="445950"/>
            <a:ext cx="1813163" cy="4209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e731b708be_1_0"/>
          <p:cNvPicPr preferRelativeResize="0"/>
          <p:nvPr/>
        </p:nvPicPr>
        <p:blipFill rotWithShape="1">
          <a:blip r:embed="rId4">
            <a:alphaModFix/>
          </a:blip>
          <a:srcRect l="24311" t="7080"/>
          <a:stretch/>
        </p:blipFill>
        <p:spPr>
          <a:xfrm>
            <a:off x="5473075" y="820025"/>
            <a:ext cx="1161828" cy="142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e731b708be_1_0"/>
          <p:cNvPicPr preferRelativeResize="0"/>
          <p:nvPr/>
        </p:nvPicPr>
        <p:blipFill rotWithShape="1">
          <a:blip r:embed="rId5">
            <a:alphaModFix/>
          </a:blip>
          <a:srcRect r="20685"/>
          <a:stretch/>
        </p:blipFill>
        <p:spPr>
          <a:xfrm>
            <a:off x="6634900" y="820025"/>
            <a:ext cx="1161825" cy="1464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e731b708be_1_0"/>
          <p:cNvPicPr preferRelativeResize="0"/>
          <p:nvPr/>
        </p:nvPicPr>
        <p:blipFill rotWithShape="1">
          <a:blip r:embed="rId6">
            <a:alphaModFix/>
          </a:blip>
          <a:srcRect l="4058" t="15743" r="74168" b="7791"/>
          <a:stretch/>
        </p:blipFill>
        <p:spPr>
          <a:xfrm>
            <a:off x="7796725" y="825513"/>
            <a:ext cx="1104000" cy="1453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848e396f7_1_5"/>
          <p:cNvSpPr txBox="1"/>
          <p:nvPr/>
        </p:nvSpPr>
        <p:spPr>
          <a:xfrm>
            <a:off x="719075" y="286775"/>
            <a:ext cx="2018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"/>
              <a:buFont typeface="Arial"/>
              <a:buNone/>
            </a:pPr>
            <a:r>
              <a:rPr lang="en" sz="10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WOMENS NIGHTY</a:t>
            </a:r>
            <a:endParaRPr sz="103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gb848e396f7_1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3950" y="631362"/>
            <a:ext cx="1879749" cy="38807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9" name="Google Shape;269;gb848e396f7_1_5"/>
          <p:cNvGraphicFramePr/>
          <p:nvPr/>
        </p:nvGraphicFramePr>
        <p:xfrm>
          <a:off x="5076762" y="3422255"/>
          <a:ext cx="3462800" cy="101370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288025"/>
                <a:gridCol w="2174775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KE-025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Full length nighty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100% polyester satin 140 GSM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e731b708be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4125" y="952850"/>
            <a:ext cx="3092074" cy="298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e731b708be_0_38"/>
          <p:cNvSpPr txBox="1"/>
          <p:nvPr/>
        </p:nvSpPr>
        <p:spPr>
          <a:xfrm>
            <a:off x="719075" y="286775"/>
            <a:ext cx="1673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"/>
              <a:buFont typeface="Arial"/>
              <a:buNone/>
            </a:pPr>
            <a:r>
              <a:rPr lang="en" sz="10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WOMENS CROP TOPS</a:t>
            </a:r>
            <a:endParaRPr sz="103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5" name="Google Shape;105;ge731b708be_0_38"/>
          <p:cNvGraphicFramePr/>
          <p:nvPr/>
        </p:nvGraphicFramePr>
        <p:xfrm>
          <a:off x="5637187" y="3414905"/>
          <a:ext cx="3133050" cy="101370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165375"/>
                <a:gridCol w="1967675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KE-001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Knit crop tee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65% Cotton 35% Poly s/j 140 GSM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e731b708be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8925" y="511625"/>
            <a:ext cx="2556375" cy="318055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e731b708be_0_44"/>
          <p:cNvSpPr txBox="1"/>
          <p:nvPr/>
        </p:nvSpPr>
        <p:spPr>
          <a:xfrm>
            <a:off x="719075" y="286775"/>
            <a:ext cx="1673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"/>
              <a:buFont typeface="Arial"/>
              <a:buNone/>
            </a:pPr>
            <a:r>
              <a:rPr lang="en" sz="10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WOMENS TOPS</a:t>
            </a:r>
            <a:endParaRPr sz="103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2" name="Google Shape;112;ge731b708be_0_44"/>
          <p:cNvGraphicFramePr/>
          <p:nvPr/>
        </p:nvGraphicFramePr>
        <p:xfrm>
          <a:off x="2037762" y="3692180"/>
          <a:ext cx="3462800" cy="101370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288025"/>
                <a:gridCol w="2174775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KE-002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V-neck tee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65% Cotton 35% Poly s/j 140 GSM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13" name="Google Shape;113;ge731b708be_0_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6500" y="760425"/>
            <a:ext cx="2450726" cy="28881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4" name="Google Shape;114;ge731b708be_0_44"/>
          <p:cNvGraphicFramePr/>
          <p:nvPr/>
        </p:nvGraphicFramePr>
        <p:xfrm>
          <a:off x="5500562" y="3692180"/>
          <a:ext cx="3462800" cy="101370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288025"/>
                <a:gridCol w="2174775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KE-003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Crew neck tee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65% Cotton 35% Poly s/j 140 GSM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15" name="Google Shape;115;ge731b708be_0_44"/>
          <p:cNvPicPr preferRelativeResize="0"/>
          <p:nvPr/>
        </p:nvPicPr>
        <p:blipFill rotWithShape="1">
          <a:blip r:embed="rId5">
            <a:alphaModFix/>
          </a:blip>
          <a:srcRect l="37975" t="17577" r="45008" b="37775"/>
          <a:stretch/>
        </p:blipFill>
        <p:spPr>
          <a:xfrm>
            <a:off x="8074300" y="2217788"/>
            <a:ext cx="1069701" cy="1430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e731b708be_0_44"/>
          <p:cNvPicPr preferRelativeResize="0"/>
          <p:nvPr/>
        </p:nvPicPr>
        <p:blipFill rotWithShape="1">
          <a:blip r:embed="rId6">
            <a:alphaModFix/>
          </a:blip>
          <a:srcRect l="24311" t="7080"/>
          <a:stretch/>
        </p:blipFill>
        <p:spPr>
          <a:xfrm>
            <a:off x="8074300" y="791525"/>
            <a:ext cx="1069701" cy="142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e731b708be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2925" y="994150"/>
            <a:ext cx="2977900" cy="23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e731b708be_0_20"/>
          <p:cNvSpPr txBox="1"/>
          <p:nvPr/>
        </p:nvSpPr>
        <p:spPr>
          <a:xfrm>
            <a:off x="719075" y="286775"/>
            <a:ext cx="1673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"/>
              <a:buFont typeface="Arial"/>
              <a:buNone/>
            </a:pPr>
            <a:r>
              <a:rPr lang="en" sz="10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WOMENS TOPS</a:t>
            </a:r>
            <a:endParaRPr sz="103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3" name="Google Shape;123;ge731b708be_0_20"/>
          <p:cNvGraphicFramePr/>
          <p:nvPr/>
        </p:nvGraphicFramePr>
        <p:xfrm>
          <a:off x="1780487" y="3644930"/>
          <a:ext cx="3462800" cy="101370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288025"/>
                <a:gridCol w="2174775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KE-004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Long sleeve crew neck tee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65% Cotton 35% Poly s/j 140 GSM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4" name="Google Shape;124;ge731b708be_0_20"/>
          <p:cNvGraphicFramePr/>
          <p:nvPr/>
        </p:nvGraphicFramePr>
        <p:xfrm>
          <a:off x="5332387" y="3652605"/>
          <a:ext cx="3462800" cy="96771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288025"/>
                <a:gridCol w="2174775"/>
              </a:tblGrid>
              <a:tr h="10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KE-005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Changed to V-neck tee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65% Cotton 35% Poly s/j 140 GSM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25" name="Google Shape;125;ge731b708be_0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3725" y="677975"/>
            <a:ext cx="2100349" cy="292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e731b708be_0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4775" y="615750"/>
            <a:ext cx="2270874" cy="303490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e731b708be_0_60"/>
          <p:cNvSpPr txBox="1"/>
          <p:nvPr/>
        </p:nvSpPr>
        <p:spPr>
          <a:xfrm>
            <a:off x="719075" y="286775"/>
            <a:ext cx="1673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"/>
              <a:buFont typeface="Arial"/>
              <a:buNone/>
            </a:pPr>
            <a:r>
              <a:rPr lang="en" sz="10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WOMENS TOPS</a:t>
            </a:r>
            <a:endParaRPr sz="103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2" name="Google Shape;132;ge731b708be_0_60"/>
          <p:cNvGraphicFramePr/>
          <p:nvPr/>
        </p:nvGraphicFramePr>
        <p:xfrm>
          <a:off x="5338937" y="3705818"/>
          <a:ext cx="3462800" cy="101370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288025"/>
                <a:gridCol w="2174775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KE-007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Tassel blouse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 viscose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33" name="Google Shape;133;ge731b708be_0_60"/>
          <p:cNvGraphicFramePr/>
          <p:nvPr/>
        </p:nvGraphicFramePr>
        <p:xfrm>
          <a:off x="1859087" y="3689730"/>
          <a:ext cx="3462800" cy="101370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288025"/>
                <a:gridCol w="2174775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KE-006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Puff sleeve blouse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100% polyester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34" name="Google Shape;134;ge731b708be_0_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0637" y="605725"/>
            <a:ext cx="2270874" cy="30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e731b708be_0_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3906" y="2236140"/>
            <a:ext cx="1000099" cy="1414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e731b708be_0_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8642" y="666900"/>
            <a:ext cx="2366632" cy="297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e731b708be_0_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2775" y="759475"/>
            <a:ext cx="2603406" cy="29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e731b708be_0_52"/>
          <p:cNvSpPr txBox="1"/>
          <p:nvPr/>
        </p:nvSpPr>
        <p:spPr>
          <a:xfrm>
            <a:off x="719075" y="286775"/>
            <a:ext cx="1673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"/>
              <a:buFont typeface="Arial"/>
              <a:buNone/>
            </a:pPr>
            <a:r>
              <a:rPr lang="en" sz="10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WOMENS TOPS</a:t>
            </a:r>
            <a:endParaRPr sz="103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3" name="Google Shape;143;ge731b708be_0_52"/>
          <p:cNvGraphicFramePr/>
          <p:nvPr/>
        </p:nvGraphicFramePr>
        <p:xfrm>
          <a:off x="1770312" y="3636130"/>
          <a:ext cx="3462800" cy="101370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288025"/>
                <a:gridCol w="2174775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KE-008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Long sleeve with studs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100% viscose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44" name="Google Shape;144;ge731b708be_0_52"/>
          <p:cNvGraphicFramePr/>
          <p:nvPr/>
        </p:nvGraphicFramePr>
        <p:xfrm>
          <a:off x="5233112" y="3636130"/>
          <a:ext cx="3462800" cy="101370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288025"/>
                <a:gridCol w="2174775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KE-009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V-neck solid blouse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70% cotton 30% polyester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45" name="Google Shape;145;ge731b708be_0_52"/>
          <p:cNvPicPr preferRelativeResize="0"/>
          <p:nvPr/>
        </p:nvPicPr>
        <p:blipFill rotWithShape="1">
          <a:blip r:embed="rId5">
            <a:alphaModFix/>
          </a:blip>
          <a:srcRect l="6910" t="12313" r="67282" b="25021"/>
          <a:stretch/>
        </p:blipFill>
        <p:spPr>
          <a:xfrm>
            <a:off x="1239175" y="2125150"/>
            <a:ext cx="1209477" cy="151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731b708be_0_68"/>
          <p:cNvSpPr txBox="1"/>
          <p:nvPr/>
        </p:nvSpPr>
        <p:spPr>
          <a:xfrm>
            <a:off x="719075" y="286775"/>
            <a:ext cx="1673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"/>
              <a:buFont typeface="Arial"/>
              <a:buNone/>
            </a:pPr>
            <a:r>
              <a:rPr lang="en" sz="10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WOMENS TOPS</a:t>
            </a:r>
            <a:endParaRPr sz="103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ge731b708be_0_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4800" y="836625"/>
            <a:ext cx="2750976" cy="28881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2" name="Google Shape;152;ge731b708be_0_68"/>
          <p:cNvGraphicFramePr/>
          <p:nvPr/>
        </p:nvGraphicFramePr>
        <p:xfrm>
          <a:off x="5185787" y="3184180"/>
          <a:ext cx="3462800" cy="101370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288025"/>
                <a:gridCol w="2174775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KE-010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Gathered waist blouse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100% polyester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53" name="Google Shape;153;ge731b708be_0_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375" y="836625"/>
            <a:ext cx="899575" cy="14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e731b708be_0_68"/>
          <p:cNvPicPr preferRelativeResize="0"/>
          <p:nvPr/>
        </p:nvPicPr>
        <p:blipFill rotWithShape="1">
          <a:blip r:embed="rId5">
            <a:alphaModFix/>
          </a:blip>
          <a:srcRect t="4461"/>
          <a:stretch/>
        </p:blipFill>
        <p:spPr>
          <a:xfrm>
            <a:off x="6313938" y="836625"/>
            <a:ext cx="1000113" cy="142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e731b708be_0_68"/>
          <p:cNvPicPr preferRelativeResize="0"/>
          <p:nvPr/>
        </p:nvPicPr>
        <p:blipFill rotWithShape="1">
          <a:blip r:embed="rId6">
            <a:alphaModFix/>
          </a:blip>
          <a:srcRect r="13020"/>
          <a:stretch/>
        </p:blipFill>
        <p:spPr>
          <a:xfrm>
            <a:off x="7314050" y="836625"/>
            <a:ext cx="956175" cy="14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e731b708be_0_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1750" y="535550"/>
            <a:ext cx="2294243" cy="316174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e731b708be_0_117"/>
          <p:cNvSpPr txBox="1"/>
          <p:nvPr/>
        </p:nvSpPr>
        <p:spPr>
          <a:xfrm>
            <a:off x="719075" y="286775"/>
            <a:ext cx="1673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"/>
              <a:buFont typeface="Arial"/>
              <a:buNone/>
            </a:pPr>
            <a:r>
              <a:rPr lang="en" sz="10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WOMENS TOPS</a:t>
            </a:r>
            <a:endParaRPr sz="103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ge731b708be_0_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76150" y="535550"/>
            <a:ext cx="2418725" cy="32379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3" name="Google Shape;163;ge731b708be_0_117"/>
          <p:cNvGraphicFramePr/>
          <p:nvPr/>
        </p:nvGraphicFramePr>
        <p:xfrm>
          <a:off x="5282412" y="3716755"/>
          <a:ext cx="3462800" cy="101370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288025"/>
                <a:gridCol w="2174775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KE-012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Tassel h/s blouse AOP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100% viscose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64" name="Google Shape;164;ge731b708be_0_117"/>
          <p:cNvGraphicFramePr/>
          <p:nvPr/>
        </p:nvGraphicFramePr>
        <p:xfrm>
          <a:off x="1819612" y="3697305"/>
          <a:ext cx="3462800" cy="101370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288025"/>
                <a:gridCol w="2174775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KE-011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Tassel l/s blouse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100% viscose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65" name="Google Shape;165;ge731b708be_0_117"/>
          <p:cNvPicPr preferRelativeResize="0"/>
          <p:nvPr/>
        </p:nvPicPr>
        <p:blipFill rotWithShape="1">
          <a:blip r:embed="rId5">
            <a:alphaModFix/>
          </a:blip>
          <a:srcRect l="14862" t="9084" r="7158" b="8400"/>
          <a:stretch/>
        </p:blipFill>
        <p:spPr>
          <a:xfrm>
            <a:off x="1623452" y="1948450"/>
            <a:ext cx="1069700" cy="138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e731b708be_0_117"/>
          <p:cNvPicPr preferRelativeResize="0"/>
          <p:nvPr/>
        </p:nvPicPr>
        <p:blipFill rotWithShape="1">
          <a:blip r:embed="rId6">
            <a:alphaModFix/>
          </a:blip>
          <a:srcRect r="15476"/>
          <a:stretch/>
        </p:blipFill>
        <p:spPr>
          <a:xfrm>
            <a:off x="7923475" y="1876325"/>
            <a:ext cx="956175" cy="145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e731b708be_0_1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47275" y="535550"/>
            <a:ext cx="1202775" cy="134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e731b708be_0_117"/>
          <p:cNvPicPr preferRelativeResize="0"/>
          <p:nvPr/>
        </p:nvPicPr>
        <p:blipFill rotWithShape="1">
          <a:blip r:embed="rId8">
            <a:alphaModFix/>
          </a:blip>
          <a:srcRect t="4120" r="8792" b="5520"/>
          <a:stretch/>
        </p:blipFill>
        <p:spPr>
          <a:xfrm>
            <a:off x="1623450" y="535550"/>
            <a:ext cx="1069688" cy="14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e731b708be_0_117"/>
          <p:cNvPicPr preferRelativeResize="0"/>
          <p:nvPr/>
        </p:nvPicPr>
        <p:blipFill rotWithShape="1">
          <a:blip r:embed="rId9">
            <a:alphaModFix/>
          </a:blip>
          <a:srcRect t="5051" r="9730"/>
          <a:stretch/>
        </p:blipFill>
        <p:spPr>
          <a:xfrm>
            <a:off x="594625" y="942225"/>
            <a:ext cx="1028825" cy="150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e71c89fabc_1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0650" y="490150"/>
            <a:ext cx="2713100" cy="318054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e71c89fabc_1_23"/>
          <p:cNvSpPr txBox="1"/>
          <p:nvPr/>
        </p:nvSpPr>
        <p:spPr>
          <a:xfrm>
            <a:off x="719075" y="286775"/>
            <a:ext cx="1673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"/>
              <a:buFont typeface="Arial"/>
              <a:buNone/>
            </a:pPr>
            <a:r>
              <a:rPr lang="en" sz="10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WOMENS SHIRTS</a:t>
            </a:r>
            <a:endParaRPr sz="103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6" name="Google Shape;176;ge71c89fabc_1_23"/>
          <p:cNvGraphicFramePr/>
          <p:nvPr/>
        </p:nvGraphicFramePr>
        <p:xfrm>
          <a:off x="5355337" y="3670705"/>
          <a:ext cx="3462800" cy="1013700"/>
        </p:xfrm>
        <a:graphic>
          <a:graphicData uri="http://schemas.openxmlformats.org/drawingml/2006/table">
            <a:tbl>
              <a:tblPr>
                <a:noFill/>
                <a:tableStyleId>{0D6CC39F-044F-4152-9CA5-8DBA261BF6B9}</a:tableStyleId>
              </a:tblPr>
              <a:tblGrid>
                <a:gridCol w="1288025"/>
                <a:gridCol w="2174775"/>
              </a:tblGrid>
              <a:tr h="19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Style number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KE-013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rgbClr val="000000"/>
                          </a:solidFill>
                        </a:rPr>
                        <a:t>Product Description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Womens shirt printed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/>
                        <a:t>Fabric Details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 polyester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27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77" name="Google Shape;177;ge71c89fabc_1_23"/>
          <p:cNvPicPr preferRelativeResize="0"/>
          <p:nvPr/>
        </p:nvPicPr>
        <p:blipFill rotWithShape="1">
          <a:blip r:embed="rId4">
            <a:alphaModFix/>
          </a:blip>
          <a:srcRect l="19601" t="5419"/>
          <a:stretch/>
        </p:blipFill>
        <p:spPr>
          <a:xfrm>
            <a:off x="4127950" y="490150"/>
            <a:ext cx="1161825" cy="15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456</Words>
  <PresentationFormat>On-screen Show (16:9)</PresentationFormat>
  <Paragraphs>178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Swiss</vt:lpstr>
      <vt:lpstr>KRISHKAM EXPORTS WOMENSWEAR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WOMENSWEAR</dc:title>
  <cp:lastModifiedBy>HP</cp:lastModifiedBy>
  <cp:revision>17</cp:revision>
  <dcterms:modified xsi:type="dcterms:W3CDTF">2022-03-14T10:37:00Z</dcterms:modified>
</cp:coreProperties>
</file>