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46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477723" y="415650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199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477723" y="4739999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1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25197" y="415650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2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477723" y="415650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199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477723" y="4739999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1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25197" y="415650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44750" y="678865"/>
            <a:ext cx="425450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4750" y="678864"/>
            <a:ext cx="631825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dirty="0" smtClean="0"/>
              <a:t>KRISHKAM EXPORTS</a:t>
            </a:r>
            <a:br>
              <a:rPr lang="en-IN" dirty="0" smtClean="0"/>
            </a:br>
            <a:r>
              <a:rPr smtClean="0"/>
              <a:t>MENSWEAR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520942" y="2810710"/>
            <a:ext cx="2045970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IN" sz="1800" spc="-1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IN" spc="-1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smtClean="0">
                <a:solidFill>
                  <a:srgbClr val="FFFFFF"/>
                </a:solidFill>
                <a:latin typeface="Arial"/>
                <a:cs typeface="Arial"/>
              </a:rPr>
              <a:t>TOPS</a:t>
            </a:r>
            <a:r>
              <a:rPr sz="1800" spc="-45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smtClean="0">
                <a:solidFill>
                  <a:srgbClr val="FFFFFF"/>
                </a:solidFill>
                <a:latin typeface="Arial"/>
                <a:cs typeface="Arial"/>
              </a:rPr>
              <a:t>BOTTOMS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7227" y="1227774"/>
            <a:ext cx="3424347" cy="25682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92100" y="332724"/>
            <a:ext cx="108331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20" dirty="0">
                <a:latin typeface="Arial"/>
                <a:cs typeface="Arial"/>
              </a:rPr>
              <a:t>MENS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BOTTOMS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463087" y="2916954"/>
          <a:ext cx="3462020" cy="1011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780"/>
                <a:gridCol w="2174240"/>
              </a:tblGrid>
              <a:tr h="192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Style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KE-037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Product</a:t>
                      </a:r>
                      <a:r>
                        <a:rPr sz="9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15" dirty="0">
                          <a:latin typeface="Arial"/>
                          <a:cs typeface="Arial"/>
                        </a:rPr>
                        <a:t>Textured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knit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shorts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Fabric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Details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100%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polyester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200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GSM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2100" y="332724"/>
            <a:ext cx="98171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20" dirty="0">
                <a:latin typeface="Arial"/>
                <a:cs typeface="Arial"/>
              </a:rPr>
              <a:t>MENS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SHORTS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6275" y="1073109"/>
            <a:ext cx="2783549" cy="3181189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10487" y="3214379"/>
          <a:ext cx="3462020" cy="1011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780"/>
                <a:gridCol w="2174240"/>
              </a:tblGrid>
              <a:tr h="192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Style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KE-038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Product</a:t>
                      </a:r>
                      <a:r>
                        <a:rPr sz="9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Woven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shorts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Fabric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Details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100%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cotton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120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GSM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2100" y="332724"/>
            <a:ext cx="98425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20" dirty="0">
                <a:latin typeface="Arial"/>
                <a:cs typeface="Arial"/>
              </a:rPr>
              <a:t>MENS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BOXERS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6349" y="655375"/>
            <a:ext cx="2929874" cy="2929873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311261" y="3670755"/>
          <a:ext cx="3462020" cy="1011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780"/>
                <a:gridCol w="2174240"/>
              </a:tblGrid>
              <a:tr h="192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Style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KE-039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Product</a:t>
                      </a:r>
                      <a:r>
                        <a:rPr sz="9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Checks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boxers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Fabric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Details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100%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cotton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110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GSM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2075" y="655375"/>
            <a:ext cx="2941849" cy="29418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2100" y="332724"/>
            <a:ext cx="98425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20" dirty="0">
                <a:latin typeface="Arial"/>
                <a:cs typeface="Arial"/>
              </a:rPr>
              <a:t>MENS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BOXERS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2800" y="718362"/>
            <a:ext cx="2890500" cy="2890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7800" y="710373"/>
            <a:ext cx="3025724" cy="2900525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387461" y="3670755"/>
          <a:ext cx="3462020" cy="1011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780"/>
                <a:gridCol w="2174240"/>
              </a:tblGrid>
              <a:tr h="192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Style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KE-039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Product</a:t>
                      </a:r>
                      <a:r>
                        <a:rPr sz="9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Checks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boxers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Fabric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Details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100%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cotton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110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GSM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2100" y="332724"/>
            <a:ext cx="98425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20" dirty="0">
                <a:latin typeface="Arial"/>
                <a:cs typeface="Arial"/>
              </a:rPr>
              <a:t>MENS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BOXERS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2649" y="756550"/>
            <a:ext cx="2757924" cy="27579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3025" y="756550"/>
            <a:ext cx="2757924" cy="2757923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311261" y="3670755"/>
          <a:ext cx="3462020" cy="1011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780"/>
                <a:gridCol w="2174240"/>
              </a:tblGrid>
              <a:tr h="192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Style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KE-039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Product</a:t>
                      </a:r>
                      <a:r>
                        <a:rPr sz="9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Checks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boxers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Fabric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Details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100%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cotton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110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GSM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2100" y="332724"/>
            <a:ext cx="98425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20" dirty="0">
                <a:latin typeface="Arial"/>
                <a:cs typeface="Arial"/>
              </a:rPr>
              <a:t>MENS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BOXERS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6450" y="765476"/>
            <a:ext cx="2788223" cy="27882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0150" y="759324"/>
            <a:ext cx="2794375" cy="2794375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311261" y="3670755"/>
          <a:ext cx="3462020" cy="1011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780"/>
                <a:gridCol w="2174240"/>
              </a:tblGrid>
              <a:tr h="192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Style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KE-039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Product</a:t>
                      </a:r>
                      <a:r>
                        <a:rPr sz="9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Checks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boxers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Fabric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Details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100%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cotton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110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GSM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874" y="665712"/>
            <a:ext cx="4108249" cy="374652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92100" y="332724"/>
            <a:ext cx="94361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20" dirty="0">
                <a:latin typeface="Arial"/>
                <a:cs typeface="Arial"/>
              </a:rPr>
              <a:t>MENS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T</a:t>
            </a:r>
            <a:r>
              <a:rPr sz="1000" spc="15" dirty="0">
                <a:latin typeface="Arial"/>
                <a:cs typeface="Arial"/>
              </a:rPr>
              <a:t>-SHI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15" dirty="0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523512" y="3392180"/>
          <a:ext cx="3462020" cy="1011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780"/>
                <a:gridCol w="2174240"/>
              </a:tblGrid>
              <a:tr h="192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Style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KE-029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Product</a:t>
                      </a:r>
                      <a:r>
                        <a:rPr sz="9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Mens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crew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neck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Fabric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Details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65%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cotton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35%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polyester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160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GSM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2675" y="735700"/>
            <a:ext cx="2608023" cy="34773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92100" y="332724"/>
            <a:ext cx="94361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20" dirty="0">
                <a:latin typeface="Arial"/>
                <a:cs typeface="Arial"/>
              </a:rPr>
              <a:t>MENS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T</a:t>
            </a:r>
            <a:r>
              <a:rPr sz="1000" spc="15" dirty="0">
                <a:latin typeface="Arial"/>
                <a:cs typeface="Arial"/>
              </a:rPr>
              <a:t>-SHI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15" dirty="0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138411" y="3193029"/>
          <a:ext cx="3462020" cy="1011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780"/>
                <a:gridCol w="2174240"/>
              </a:tblGrid>
              <a:tr h="192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Style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KE-030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Product</a:t>
                      </a:r>
                      <a:r>
                        <a:rPr sz="9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Activewear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tee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Fabric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Details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100%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polyester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70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GSM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8925" y="396599"/>
            <a:ext cx="7450455" cy="3675379"/>
            <a:chOff x="1318925" y="396599"/>
            <a:chExt cx="7450455" cy="3675379"/>
          </a:xfrm>
        </p:grpSpPr>
        <p:sp>
          <p:nvSpPr>
            <p:cNvPr id="3" name="object 3"/>
            <p:cNvSpPr/>
            <p:nvPr/>
          </p:nvSpPr>
          <p:spPr>
            <a:xfrm>
              <a:off x="2477723" y="415649"/>
              <a:ext cx="6244590" cy="0"/>
            </a:xfrm>
            <a:custGeom>
              <a:avLst/>
              <a:gdLst/>
              <a:ahLst/>
              <a:cxnLst/>
              <a:rect l="l" t="t" r="r" b="b"/>
              <a:pathLst>
                <a:path w="6244590">
                  <a:moveTo>
                    <a:pt x="0" y="0"/>
                  </a:moveTo>
                  <a:lnTo>
                    <a:pt x="6244199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8925" y="463750"/>
              <a:ext cx="2578049" cy="36063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1024" y="465099"/>
              <a:ext cx="2578044" cy="36063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4000" y="463775"/>
              <a:ext cx="2386375" cy="360637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12497" y="256524"/>
            <a:ext cx="118237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26060" algn="l"/>
                <a:tab pos="391795" algn="l"/>
              </a:tabLst>
            </a:pPr>
            <a:r>
              <a:rPr sz="10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000" spc="5" dirty="0">
                <a:latin typeface="Times New Roman"/>
                <a:cs typeface="Times New Roman"/>
              </a:rPr>
              <a:t>	</a:t>
            </a:r>
            <a:r>
              <a:rPr sz="1000" spc="20" dirty="0">
                <a:latin typeface="Arial"/>
                <a:cs typeface="Arial"/>
              </a:rPr>
              <a:t>MENS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POLO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477723" y="4063805"/>
          <a:ext cx="6242685" cy="1011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4380"/>
                <a:gridCol w="1287780"/>
                <a:gridCol w="2174240"/>
                <a:gridCol w="2026285"/>
              </a:tblGrid>
              <a:tr h="19240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Style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KE-031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Product</a:t>
                      </a:r>
                      <a:r>
                        <a:rPr sz="9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Mens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Polo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Fabric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Details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70%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cotton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30%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polyester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180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GSM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8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182" y="1170200"/>
            <a:ext cx="2237615" cy="298347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77800" y="1168315"/>
            <a:ext cx="5112385" cy="2985770"/>
            <a:chOff x="3077800" y="1168315"/>
            <a:chExt cx="5112385" cy="29857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8875" y="1168315"/>
              <a:ext cx="2621074" cy="18423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7800" y="1170200"/>
              <a:ext cx="2491076" cy="298347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92100" y="332724"/>
            <a:ext cx="963294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20" dirty="0">
                <a:latin typeface="Arial"/>
                <a:cs typeface="Arial"/>
              </a:rPr>
              <a:t>MENS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HENLEY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523512" y="3392180"/>
          <a:ext cx="3462020" cy="1011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780"/>
                <a:gridCol w="2174240"/>
              </a:tblGrid>
              <a:tr h="192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Style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KE-032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Product</a:t>
                      </a:r>
                      <a:r>
                        <a:rPr sz="9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Mens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henley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Fabric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Details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65%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polyester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35%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cotton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160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GSM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2100" y="332724"/>
            <a:ext cx="82931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20" dirty="0">
                <a:latin typeface="Arial"/>
                <a:cs typeface="Arial"/>
              </a:rPr>
              <a:t>MENS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SHIRT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5450" y="1380225"/>
            <a:ext cx="2449149" cy="2886649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71112" y="3392180"/>
          <a:ext cx="3462020" cy="1011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780"/>
                <a:gridCol w="2174240"/>
              </a:tblGrid>
              <a:tr h="192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Style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KE-033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Product</a:t>
                      </a:r>
                      <a:r>
                        <a:rPr sz="9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L/S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shirt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Fabric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Details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100%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cotton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120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GSM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2100" y="332724"/>
            <a:ext cx="82931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20" dirty="0">
                <a:latin typeface="Arial"/>
                <a:cs typeface="Arial"/>
              </a:rPr>
              <a:t>MENS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SHIRT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4725" y="710424"/>
            <a:ext cx="2672397" cy="28866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9275" y="710424"/>
            <a:ext cx="2810175" cy="2886649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989611" y="3638005"/>
          <a:ext cx="3462020" cy="1011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780"/>
                <a:gridCol w="2174240"/>
              </a:tblGrid>
              <a:tr h="192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Style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KE-034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Product</a:t>
                      </a:r>
                      <a:r>
                        <a:rPr sz="9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L/S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shirt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Fabric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Details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100%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cotton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30s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92x64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120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GSM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65549" y="655500"/>
            <a:ext cx="2163445" cy="4351020"/>
            <a:chOff x="65549" y="655500"/>
            <a:chExt cx="2163445" cy="43510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49" y="655500"/>
              <a:ext cx="2163099" cy="14420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49" y="2097575"/>
              <a:ext cx="1081549" cy="14420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7100" y="2073000"/>
              <a:ext cx="1081549" cy="14420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775" y="3515050"/>
              <a:ext cx="1229800" cy="14912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2100" y="332724"/>
            <a:ext cx="108331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20" dirty="0">
                <a:latin typeface="Arial"/>
                <a:cs typeface="Arial"/>
              </a:rPr>
              <a:t>MENS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BOTTOMS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7450" y="735700"/>
            <a:ext cx="1949800" cy="3534999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40086" y="3138154"/>
          <a:ext cx="3462020" cy="1011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780"/>
                <a:gridCol w="2174240"/>
              </a:tblGrid>
              <a:tr h="192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Style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KE-035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Product</a:t>
                      </a:r>
                      <a:r>
                        <a:rPr sz="9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Activewear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tracks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Fabric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Details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100%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polyester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180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GSM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2100" y="332724"/>
            <a:ext cx="108331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20" dirty="0">
                <a:latin typeface="Arial"/>
                <a:cs typeface="Arial"/>
              </a:rPr>
              <a:t>MENS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BOTTOMS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2249" y="836575"/>
            <a:ext cx="1874074" cy="33477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9125" y="836574"/>
            <a:ext cx="1720357" cy="3347699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311261" y="3670755"/>
          <a:ext cx="3462020" cy="1011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780"/>
                <a:gridCol w="2174240"/>
              </a:tblGrid>
              <a:tr h="192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Style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KE-036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Product</a:t>
                      </a:r>
                      <a:r>
                        <a:rPr sz="9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15" dirty="0">
                          <a:latin typeface="Arial"/>
                          <a:cs typeface="Arial"/>
                        </a:rPr>
                        <a:t>Textured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knit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jogger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Fabric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Details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100%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polyester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200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GSM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243</Words>
  <Application>Microsoft Office PowerPoint</Application>
  <PresentationFormat>On-screen Show (16:9)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KRISHKAM EXPORTS MENSWEAR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MENSWEAR</dc:title>
  <cp:lastModifiedBy>HP</cp:lastModifiedBy>
  <cp:revision>13</cp:revision>
  <dcterms:created xsi:type="dcterms:W3CDTF">2022-03-14T10:53:21Z</dcterms:created>
  <dcterms:modified xsi:type="dcterms:W3CDTF">2022-03-14T10:59:30Z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